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4" r:id="rId17"/>
    <p:sldId id="275" r:id="rId18"/>
    <p:sldId id="272" r:id="rId19"/>
    <p:sldId id="269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12.06.2015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 cstate="print"/>
          <a:srcRect l="1250" t="7243" r="81250" b="82294"/>
          <a:stretch>
            <a:fillRect/>
          </a:stretch>
        </p:blipFill>
        <p:spPr bwMode="auto">
          <a:xfrm>
            <a:off x="1447800" y="5029200"/>
            <a:ext cx="1371600" cy="63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</a:t>
            </a:r>
            <a:r>
              <a:rPr lang="ru-RU" dirty="0" smtClean="0"/>
              <a:t>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</a:t>
            </a:r>
            <a:r>
              <a:rPr lang="ru-RU" dirty="0" smtClean="0"/>
              <a:t>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914400" y="4876800"/>
            <a:ext cx="7848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4038600" y="3774638"/>
            <a:ext cx="48768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611</Words>
  <PresentationFormat>Экран (4:3)</PresentationFormat>
  <Paragraphs>149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93</cp:revision>
  <dcterms:created xsi:type="dcterms:W3CDTF">2015-05-27T06:02:20Z</dcterms:created>
  <dcterms:modified xsi:type="dcterms:W3CDTF">2015-06-12T17:39:59Z</dcterms:modified>
</cp:coreProperties>
</file>